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952CA585-2CD6-FE49-9079-8B2D03B12BE1}" type="datetimeFigureOut">
              <a:rPr lang="en-US" smtClean="0"/>
              <a:t>15-09-01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120652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52CA585-2CD6-FE49-9079-8B2D03B12BE1}" type="datetimeFigureOut">
              <a:rPr lang="en-US" smtClean="0"/>
              <a:t>15-09-01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239013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52CA585-2CD6-FE49-9079-8B2D03B12BE1}" type="datetimeFigureOut">
              <a:rPr lang="en-US" smtClean="0"/>
              <a:t>15-09-01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282696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52CA585-2CD6-FE49-9079-8B2D03B12BE1}" type="datetimeFigureOut">
              <a:rPr lang="en-US" smtClean="0"/>
              <a:t>15-09-01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201658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52CA585-2CD6-FE49-9079-8B2D03B12BE1}" type="datetimeFigureOut">
              <a:rPr lang="en-US" smtClean="0"/>
              <a:t>15-09-01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124943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952CA585-2CD6-FE49-9079-8B2D03B12BE1}" type="datetimeFigureOut">
              <a:rPr lang="en-US" smtClean="0"/>
              <a:t>15-09-01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306979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52CA585-2CD6-FE49-9079-8B2D03B12BE1}" type="datetimeFigureOut">
              <a:rPr lang="en-US" smtClean="0"/>
              <a:t>15-09-01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167406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52CA585-2CD6-FE49-9079-8B2D03B12BE1}" type="datetimeFigureOut">
              <a:rPr lang="en-US" smtClean="0"/>
              <a:t>15-09-01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379454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CA585-2CD6-FE49-9079-8B2D03B12BE1}" type="datetimeFigureOut">
              <a:rPr lang="en-US" smtClean="0"/>
              <a:t>15-09-01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3526939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52CA585-2CD6-FE49-9079-8B2D03B12BE1}" type="datetimeFigureOut">
              <a:rPr lang="en-US" smtClean="0"/>
              <a:t>15-09-01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227130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52CA585-2CD6-FE49-9079-8B2D03B12BE1}" type="datetimeFigureOut">
              <a:rPr lang="en-US" smtClean="0"/>
              <a:t>15-09-01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4B0A-3F95-7B4B-B9AD-4D3C58FC0E44}" type="slidenum">
              <a:rPr lang="en-US" smtClean="0"/>
              <a:t>‹#›</a:t>
            </a:fld>
            <a:endParaRPr lang="en-US"/>
          </a:p>
        </p:txBody>
      </p:sp>
    </p:spTree>
    <p:extLst>
      <p:ext uri="{BB962C8B-B14F-4D97-AF65-F5344CB8AC3E}">
        <p14:creationId xmlns:p14="http://schemas.microsoft.com/office/powerpoint/2010/main" val="30437439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CA585-2CD6-FE49-9079-8B2D03B12BE1}" type="datetimeFigureOut">
              <a:rPr lang="en-US" smtClean="0"/>
              <a:t>15-09-01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14B0A-3F95-7B4B-B9AD-4D3C58FC0E44}" type="slidenum">
              <a:rPr lang="en-US" smtClean="0"/>
              <a:t>‹#›</a:t>
            </a:fld>
            <a:endParaRPr lang="en-US"/>
          </a:p>
        </p:txBody>
      </p:sp>
    </p:spTree>
    <p:extLst>
      <p:ext uri="{BB962C8B-B14F-4D97-AF65-F5344CB8AC3E}">
        <p14:creationId xmlns:p14="http://schemas.microsoft.com/office/powerpoint/2010/main" val="3482414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Wall Fitness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Copy one set of these cards and split the activity space in half.</a:t>
            </a:r>
          </a:p>
          <a:p>
            <a:r>
              <a:rPr lang="en-US" sz="2400" dirty="0" smtClean="0"/>
              <a:t>Post four cards on the wall, evenly spaced apart and post the other four on the exact opposite wall. </a:t>
            </a:r>
          </a:p>
          <a:p>
            <a:r>
              <a:rPr lang="en-US" sz="2400" dirty="0" smtClean="0"/>
              <a:t>Divide the class into two even groups and invite students to choose an activity to start at. (Be sure they split up amongst the activities so they are not all at one).</a:t>
            </a:r>
          </a:p>
          <a:p>
            <a:r>
              <a:rPr lang="en-US" sz="2400" dirty="0" smtClean="0"/>
              <a:t>When the music starts, students perform the activity for 20-30 seconds and then have 20-30 seconds rest. (use the music as a stop and start signal).</a:t>
            </a:r>
          </a:p>
          <a:p>
            <a:r>
              <a:rPr lang="en-US" sz="2400" dirty="0" smtClean="0"/>
              <a:t>Students do all four activities, then have a 1 minute rest while switching sides and moving to a new activity.</a:t>
            </a:r>
          </a:p>
          <a:p>
            <a:r>
              <a:rPr lang="en-US" sz="2400" dirty="0" smtClean="0"/>
              <a:t>After one minute rest, students perform the new four </a:t>
            </a:r>
            <a:r>
              <a:rPr lang="en-US" sz="2400" dirty="0" err="1" smtClean="0"/>
              <a:t>activites</a:t>
            </a:r>
            <a:r>
              <a:rPr lang="en-US" sz="2400" dirty="0" smtClean="0"/>
              <a:t> and then get 2 minutes rest. This is one round!  Challenge students for the day to complete a group decided upon number of rounds.</a:t>
            </a:r>
          </a:p>
          <a:p>
            <a:endParaRPr lang="en-US" sz="2400" dirty="0"/>
          </a:p>
        </p:txBody>
      </p:sp>
    </p:spTree>
    <p:extLst>
      <p:ext uri="{BB962C8B-B14F-4D97-AF65-F5344CB8AC3E}">
        <p14:creationId xmlns:p14="http://schemas.microsoft.com/office/powerpoint/2010/main" val="416775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dkHorz">
          <a:fgClr>
            <a:schemeClr val="bg1"/>
          </a:fgClr>
          <a:bgClr>
            <a:prstClr val="white"/>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1292" y="359371"/>
            <a:ext cx="8338322" cy="6157225"/>
          </a:xfrm>
          <a:noFill/>
          <a:ln w="38100" cmpd="sng">
            <a:solidFill>
              <a:srgbClr val="0000FF"/>
            </a:solidFill>
            <a:prstDash val="solid"/>
          </a:ln>
        </p:spPr>
        <p:txBody>
          <a:bodyPr>
            <a:noAutofit/>
          </a:bodyPr>
          <a:lstStyle/>
          <a:p>
            <a:r>
              <a:rPr lang="en-US" sz="14000" b="1" dirty="0">
                <a:latin typeface="Baskerville"/>
                <a:cs typeface="Baskerville"/>
              </a:rPr>
              <a:t/>
            </a:r>
            <a:br>
              <a:rPr lang="en-US" sz="14000" b="1" dirty="0">
                <a:latin typeface="Baskerville"/>
                <a:cs typeface="Baskerville"/>
              </a:rPr>
            </a:br>
            <a:r>
              <a:rPr lang="en-US" sz="14000" b="1" dirty="0" err="1" smtClean="0">
                <a:latin typeface="Baskerville"/>
                <a:cs typeface="Baskerville"/>
              </a:rPr>
              <a:t>Burpees</a:t>
            </a:r>
            <a:r>
              <a:rPr lang="en-US" sz="14000" dirty="0"/>
              <a:t/>
            </a:r>
            <a:br>
              <a:rPr lang="en-US" sz="14000" dirty="0"/>
            </a:br>
            <a:endParaRPr lang="en-US" sz="14000" dirty="0"/>
          </a:p>
        </p:txBody>
      </p:sp>
    </p:spTree>
    <p:extLst>
      <p:ext uri="{BB962C8B-B14F-4D97-AF65-F5344CB8AC3E}">
        <p14:creationId xmlns:p14="http://schemas.microsoft.com/office/powerpoint/2010/main" val="401824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449" y="311456"/>
            <a:ext cx="8458125" cy="6277016"/>
          </a:xfrm>
          <a:ln w="38100" cmpd="sng">
            <a:solidFill>
              <a:srgbClr val="008000"/>
            </a:solidFill>
          </a:ln>
        </p:spPr>
        <p:txBody>
          <a:bodyPr anchor="ctr" anchorCtr="1">
            <a:noAutofit/>
          </a:bodyPr>
          <a:lstStyle/>
          <a:p>
            <a:r>
              <a:rPr lang="en-US" sz="14000" b="1" dirty="0" smtClean="0">
                <a:latin typeface="Baskerville"/>
                <a:cs typeface="Baskerville"/>
              </a:rPr>
              <a:t/>
            </a:r>
            <a:br>
              <a:rPr lang="en-US" sz="14000" b="1" dirty="0" smtClean="0">
                <a:latin typeface="Baskerville"/>
                <a:cs typeface="Baskerville"/>
              </a:rPr>
            </a:br>
            <a:r>
              <a:rPr lang="en-US" sz="14000" b="1" dirty="0" smtClean="0">
                <a:latin typeface="Baskerville"/>
                <a:cs typeface="Baskerville"/>
              </a:rPr>
              <a:t>Walking</a:t>
            </a:r>
            <a:br>
              <a:rPr lang="en-US" sz="14000" b="1" dirty="0" smtClean="0">
                <a:latin typeface="Baskerville"/>
                <a:cs typeface="Baskerville"/>
              </a:rPr>
            </a:br>
            <a:r>
              <a:rPr lang="en-US" sz="14000" b="1" dirty="0" smtClean="0">
                <a:latin typeface="Baskerville"/>
                <a:cs typeface="Baskerville"/>
              </a:rPr>
              <a:t>Lunges</a:t>
            </a:r>
            <a:r>
              <a:rPr lang="en-US" sz="14000" dirty="0"/>
              <a:t/>
            </a:r>
            <a:br>
              <a:rPr lang="en-US" sz="14000" dirty="0"/>
            </a:br>
            <a:endParaRPr lang="en-US" sz="14000" dirty="0"/>
          </a:p>
        </p:txBody>
      </p:sp>
    </p:spTree>
    <p:extLst>
      <p:ext uri="{BB962C8B-B14F-4D97-AF65-F5344CB8AC3E}">
        <p14:creationId xmlns:p14="http://schemas.microsoft.com/office/powerpoint/2010/main" val="80181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527" y="263540"/>
            <a:ext cx="8577929" cy="6372848"/>
          </a:xfrm>
          <a:ln w="38100" cmpd="sng">
            <a:solidFill>
              <a:srgbClr val="000090"/>
            </a:solidFill>
          </a:ln>
        </p:spPr>
        <p:txBody>
          <a:bodyPr>
            <a:noAutofit/>
          </a:bodyPr>
          <a:lstStyle/>
          <a:p>
            <a:r>
              <a:rPr lang="en-US" sz="13000" b="1" dirty="0" smtClean="0">
                <a:latin typeface="Baskerville"/>
                <a:cs typeface="Baskerville"/>
              </a:rPr>
              <a:t/>
            </a:r>
            <a:br>
              <a:rPr lang="en-US" sz="13000" b="1" dirty="0" smtClean="0">
                <a:latin typeface="Baskerville"/>
                <a:cs typeface="Baskerville"/>
              </a:rPr>
            </a:br>
            <a:r>
              <a:rPr lang="en-US" sz="13000" b="1" dirty="0" smtClean="0">
                <a:latin typeface="Baskerville"/>
                <a:cs typeface="Baskerville"/>
              </a:rPr>
              <a:t>Push-Ups </a:t>
            </a:r>
            <a:r>
              <a:rPr lang="en-US" sz="8500" b="1" dirty="0" smtClean="0">
                <a:latin typeface="Baskerville"/>
                <a:cs typeface="Baskerville"/>
              </a:rPr>
              <a:t>(Floor or Wall)</a:t>
            </a:r>
            <a:r>
              <a:rPr lang="en-US" sz="13000" dirty="0"/>
              <a:t/>
            </a:r>
            <a:br>
              <a:rPr lang="en-US" sz="13000" dirty="0"/>
            </a:br>
            <a:endParaRPr lang="en-US" sz="13000" dirty="0"/>
          </a:p>
        </p:txBody>
      </p:sp>
    </p:spTree>
    <p:extLst>
      <p:ext uri="{BB962C8B-B14F-4D97-AF65-F5344CB8AC3E}">
        <p14:creationId xmlns:p14="http://schemas.microsoft.com/office/powerpoint/2010/main" val="74284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568" y="215624"/>
            <a:ext cx="8625850" cy="6444722"/>
          </a:xfrm>
          <a:ln w="38100" cmpd="sng">
            <a:solidFill>
              <a:schemeClr val="tx1"/>
            </a:solidFill>
          </a:ln>
        </p:spPr>
        <p:txBody>
          <a:bodyPr>
            <a:noAutofit/>
          </a:bodyPr>
          <a:lstStyle/>
          <a:p>
            <a:r>
              <a:rPr lang="en-US" sz="14000" b="1" dirty="0" smtClean="0">
                <a:latin typeface="Baskerville"/>
                <a:cs typeface="Baskerville"/>
              </a:rPr>
              <a:t/>
            </a:r>
            <a:br>
              <a:rPr lang="en-US" sz="14000" b="1" dirty="0" smtClean="0">
                <a:latin typeface="Baskerville"/>
                <a:cs typeface="Baskerville"/>
              </a:rPr>
            </a:br>
            <a:r>
              <a:rPr lang="en-US" sz="14000" b="1" dirty="0" smtClean="0">
                <a:latin typeface="Baskerville"/>
                <a:cs typeface="Baskerville"/>
              </a:rPr>
              <a:t>Butterfly Sit-Ups</a:t>
            </a:r>
            <a:r>
              <a:rPr lang="en-US" sz="14000" dirty="0"/>
              <a:t/>
            </a:r>
            <a:br>
              <a:rPr lang="en-US" sz="14000" dirty="0"/>
            </a:br>
            <a:endParaRPr lang="en-US" sz="14000" dirty="0"/>
          </a:p>
        </p:txBody>
      </p:sp>
    </p:spTree>
    <p:extLst>
      <p:ext uri="{BB962C8B-B14F-4D97-AF65-F5344CB8AC3E}">
        <p14:creationId xmlns:p14="http://schemas.microsoft.com/office/powerpoint/2010/main" val="135033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292" y="287498"/>
            <a:ext cx="8434164" cy="6348890"/>
          </a:xfrm>
          <a:ln w="38100" cmpd="sng">
            <a:solidFill>
              <a:srgbClr val="FF0000"/>
            </a:solidFill>
          </a:ln>
        </p:spPr>
        <p:txBody>
          <a:bodyPr>
            <a:noAutofit/>
          </a:bodyPr>
          <a:lstStyle/>
          <a:p>
            <a:r>
              <a:rPr lang="en-US" sz="14000" b="1" dirty="0" smtClean="0">
                <a:latin typeface="Baskerville"/>
                <a:cs typeface="Baskerville"/>
              </a:rPr>
              <a:t/>
            </a:r>
            <a:br>
              <a:rPr lang="en-US" sz="14000" b="1" dirty="0" smtClean="0">
                <a:latin typeface="Baskerville"/>
                <a:cs typeface="Baskerville"/>
              </a:rPr>
            </a:br>
            <a:r>
              <a:rPr lang="en-US" sz="14000" b="1" dirty="0" smtClean="0">
                <a:latin typeface="Baskerville"/>
                <a:cs typeface="Baskerville"/>
              </a:rPr>
              <a:t>Jumping Jacks</a:t>
            </a:r>
            <a:r>
              <a:rPr lang="en-US" sz="14000" dirty="0"/>
              <a:t/>
            </a:r>
            <a:br>
              <a:rPr lang="en-US" sz="14000" dirty="0"/>
            </a:br>
            <a:endParaRPr lang="en-US" sz="14000" dirty="0"/>
          </a:p>
        </p:txBody>
      </p:sp>
    </p:spTree>
    <p:extLst>
      <p:ext uri="{BB962C8B-B14F-4D97-AF65-F5344CB8AC3E}">
        <p14:creationId xmlns:p14="http://schemas.microsoft.com/office/powerpoint/2010/main" val="1313487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607" y="263540"/>
            <a:ext cx="8721693" cy="6348890"/>
          </a:xfrm>
          <a:ln w="38100" cmpd="sng">
            <a:solidFill>
              <a:schemeClr val="accent5">
                <a:lumMod val="75000"/>
              </a:schemeClr>
            </a:solidFill>
          </a:ln>
        </p:spPr>
        <p:txBody>
          <a:bodyPr>
            <a:noAutofit/>
          </a:bodyPr>
          <a:lstStyle/>
          <a:p>
            <a:r>
              <a:rPr lang="en-US" sz="14000" b="1" dirty="0" smtClean="0">
                <a:latin typeface="Baskerville"/>
                <a:cs typeface="Baskerville"/>
              </a:rPr>
              <a:t/>
            </a:r>
            <a:br>
              <a:rPr lang="en-US" sz="14000" b="1" dirty="0" smtClean="0">
                <a:latin typeface="Baskerville"/>
                <a:cs typeface="Baskerville"/>
              </a:rPr>
            </a:br>
            <a:r>
              <a:rPr lang="en-US" sz="14000" b="1" dirty="0" smtClean="0">
                <a:latin typeface="Baskerville"/>
                <a:cs typeface="Baskerville"/>
              </a:rPr>
              <a:t>Tuck Jumps</a:t>
            </a:r>
            <a:r>
              <a:rPr lang="en-US" sz="14000" dirty="0"/>
              <a:t/>
            </a:r>
            <a:br>
              <a:rPr lang="en-US" sz="14000" dirty="0"/>
            </a:br>
            <a:endParaRPr lang="en-US" sz="14000" dirty="0"/>
          </a:p>
        </p:txBody>
      </p:sp>
    </p:spTree>
    <p:extLst>
      <p:ext uri="{BB962C8B-B14F-4D97-AF65-F5344CB8AC3E}">
        <p14:creationId xmlns:p14="http://schemas.microsoft.com/office/powerpoint/2010/main" val="189384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568" y="263540"/>
            <a:ext cx="8625850" cy="6300974"/>
          </a:xfrm>
          <a:ln w="38100" cmpd="sng">
            <a:solidFill>
              <a:srgbClr val="FF6600"/>
            </a:solidFill>
          </a:ln>
        </p:spPr>
        <p:txBody>
          <a:bodyPr>
            <a:noAutofit/>
          </a:bodyPr>
          <a:lstStyle/>
          <a:p>
            <a:r>
              <a:rPr lang="en-US" sz="13000" b="1" dirty="0" smtClean="0">
                <a:latin typeface="Baskerville"/>
                <a:cs typeface="Baskerville"/>
              </a:rPr>
              <a:t/>
            </a:r>
            <a:br>
              <a:rPr lang="en-US" sz="13000" b="1" dirty="0" smtClean="0">
                <a:latin typeface="Baskerville"/>
                <a:cs typeface="Baskerville"/>
              </a:rPr>
            </a:br>
            <a:r>
              <a:rPr lang="en-US" sz="13000" b="1" dirty="0" smtClean="0">
                <a:latin typeface="Baskerville"/>
                <a:cs typeface="Baskerville"/>
              </a:rPr>
              <a:t>Squats or Squat Jumps</a:t>
            </a:r>
            <a:r>
              <a:rPr lang="en-US" sz="14000" dirty="0"/>
              <a:t/>
            </a:r>
            <a:br>
              <a:rPr lang="en-US" sz="14000" dirty="0"/>
            </a:br>
            <a:endParaRPr lang="en-US" sz="14000" dirty="0"/>
          </a:p>
        </p:txBody>
      </p:sp>
    </p:spTree>
    <p:extLst>
      <p:ext uri="{BB962C8B-B14F-4D97-AF65-F5344CB8AC3E}">
        <p14:creationId xmlns:p14="http://schemas.microsoft.com/office/powerpoint/2010/main" val="183692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449" y="311455"/>
            <a:ext cx="8530007" cy="6277017"/>
          </a:xfrm>
          <a:ln w="38100" cmpd="sng">
            <a:solidFill>
              <a:srgbClr val="3366FF"/>
            </a:solidFill>
          </a:ln>
        </p:spPr>
        <p:txBody>
          <a:bodyPr>
            <a:noAutofit/>
          </a:bodyPr>
          <a:lstStyle/>
          <a:p>
            <a:r>
              <a:rPr lang="en-US" sz="12500" b="1" dirty="0" smtClean="0">
                <a:latin typeface="Baskerville"/>
                <a:cs typeface="Baskerville"/>
              </a:rPr>
              <a:t>Mountain Climbers</a:t>
            </a:r>
            <a:endParaRPr lang="en-US" sz="12500" dirty="0"/>
          </a:p>
        </p:txBody>
      </p:sp>
    </p:spTree>
    <p:extLst>
      <p:ext uri="{BB962C8B-B14F-4D97-AF65-F5344CB8AC3E}">
        <p14:creationId xmlns:p14="http://schemas.microsoft.com/office/powerpoint/2010/main" val="3131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171</Words>
  <Application>Microsoft Macintosh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Two Wall Fitness</vt:lpstr>
      <vt:lpstr> Burpees </vt:lpstr>
      <vt:lpstr> Walking Lunges </vt:lpstr>
      <vt:lpstr> Push-Ups (Floor or Wall) </vt:lpstr>
      <vt:lpstr> Butterfly Sit-Ups </vt:lpstr>
      <vt:lpstr> Jumping Jacks </vt:lpstr>
      <vt:lpstr> Tuck Jumps </vt:lpstr>
      <vt:lpstr> Squats or Squat Jumps </vt:lpstr>
      <vt:lpstr>Mountain Climbers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Burpees </dc:title>
  <dc:creator>Tracy G4</dc:creator>
  <cp:lastModifiedBy>Tracy G4</cp:lastModifiedBy>
  <cp:revision>3</cp:revision>
  <dcterms:created xsi:type="dcterms:W3CDTF">2015-09-01T14:35:30Z</dcterms:created>
  <dcterms:modified xsi:type="dcterms:W3CDTF">2015-09-01T15:01:50Z</dcterms:modified>
</cp:coreProperties>
</file>